
<file path=[Content_Types].xml><?xml version="1.0" encoding="utf-8"?>
<Types xmlns="http://schemas.openxmlformats.org/package/2006/content-types">
  <Default Extension="png" ContentType="image/png"/>
  <Default Extension="jpeg" ContentType="image/jpeg"/>
  <Default Extension="ts" ContentType="video/unknown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9" r:id="rId3"/>
    <p:sldId id="340" r:id="rId4"/>
    <p:sldId id="385" r:id="rId5"/>
    <p:sldId id="371" r:id="rId6"/>
    <p:sldId id="386" r:id="rId7"/>
    <p:sldId id="373" r:id="rId8"/>
    <p:sldId id="387" r:id="rId9"/>
    <p:sldId id="375" r:id="rId10"/>
    <p:sldId id="388" r:id="rId11"/>
    <p:sldId id="377" r:id="rId12"/>
    <p:sldId id="389" r:id="rId13"/>
    <p:sldId id="379" r:id="rId14"/>
    <p:sldId id="390" r:id="rId15"/>
    <p:sldId id="380" r:id="rId16"/>
    <p:sldId id="391" r:id="rId17"/>
    <p:sldId id="38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411" r:id="rId26"/>
    <p:sldId id="412" r:id="rId27"/>
    <p:sldId id="413" r:id="rId28"/>
    <p:sldId id="414" r:id="rId29"/>
    <p:sldId id="415" r:id="rId30"/>
    <p:sldId id="37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1" d="100"/>
          <a:sy n="71" d="100"/>
        </p:scale>
        <p:origin x="7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ts"/><Relationship Id="rId1" Type="http://schemas.microsoft.com/office/2007/relationships/media" Target="../media/media8.ts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4059" y="2036659"/>
            <a:ext cx="8915399" cy="132546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Обучающий видеоматериал для судей и комиссаров</a:t>
            </a:r>
            <a:endParaRPr lang="ru-RU" sz="36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56938" y="4985238"/>
            <a:ext cx="4347675" cy="91842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Учебно-методическая комиссия РФБ</a:t>
            </a:r>
            <a:endParaRPr lang="ru-RU" sz="2000" dirty="0"/>
          </a:p>
        </p:txBody>
      </p:sp>
      <p:pic>
        <p:nvPicPr>
          <p:cNvPr id="4" name="Рисунок 3" descr="RFB-lo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0728" y="527909"/>
            <a:ext cx="1656184" cy="150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1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4</a:t>
            </a:r>
            <a:endParaRPr lang="ru-RU" dirty="0"/>
          </a:p>
        </p:txBody>
      </p:sp>
      <p:pic>
        <p:nvPicPr>
          <p:cNvPr id="4" name="4.Пробежка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7433" y="1106079"/>
            <a:ext cx="8232601" cy="4630960"/>
          </a:xfrm>
        </p:spPr>
      </p:pic>
    </p:spTree>
    <p:extLst>
      <p:ext uri="{BB962C8B-B14F-4D97-AF65-F5344CB8AC3E}">
        <p14:creationId xmlns:p14="http://schemas.microsoft.com/office/powerpoint/2010/main" val="269791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039" y="286653"/>
            <a:ext cx="8911687" cy="823690"/>
          </a:xfrm>
        </p:spPr>
        <p:txBody>
          <a:bodyPr/>
          <a:lstStyle/>
          <a:p>
            <a:pPr algn="ctr"/>
            <a:r>
              <a:rPr lang="ru-RU" dirty="0" smtClean="0"/>
              <a:t>ОПИСАНИЕ КЛИПА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328057"/>
            <a:ext cx="8915400" cy="458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Пробежка. Игрок №83 синих после получения мяча определяет левую ногу как опорную, затем отрывает её от пола и снова ставит до того, как выпущен мяч из рук. Ответственные за решение Центральный и </a:t>
            </a:r>
            <a:r>
              <a:rPr lang="ru-RU" sz="2800" dirty="0" smtClean="0"/>
              <a:t>новый Ведущий </a:t>
            </a:r>
            <a:r>
              <a:rPr lang="ru-RU" sz="2800" dirty="0"/>
              <a:t>судьи.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855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1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5</a:t>
            </a:r>
            <a:endParaRPr lang="ru-RU" dirty="0"/>
          </a:p>
        </p:txBody>
      </p:sp>
      <p:pic>
        <p:nvPicPr>
          <p:cNvPr id="4" name="5.Пробеж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5020" y="1280890"/>
            <a:ext cx="8160886" cy="4590619"/>
          </a:xfrm>
        </p:spPr>
      </p:pic>
    </p:spTree>
    <p:extLst>
      <p:ext uri="{BB962C8B-B14F-4D97-AF65-F5344CB8AC3E}">
        <p14:creationId xmlns:p14="http://schemas.microsoft.com/office/powerpoint/2010/main" val="45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811" y="177795"/>
            <a:ext cx="8911687" cy="867233"/>
          </a:xfrm>
        </p:spPr>
        <p:txBody>
          <a:bodyPr/>
          <a:lstStyle/>
          <a:p>
            <a:pPr algn="ctr"/>
            <a:r>
              <a:rPr lang="ru-RU" dirty="0" smtClean="0"/>
              <a:t>ОПИСАНИЕ КЛИПА 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121230"/>
            <a:ext cx="8915400" cy="5290456"/>
          </a:xfrm>
        </p:spPr>
        <p:txBody>
          <a:bodyPr>
            <a:normAutofit/>
          </a:bodyPr>
          <a:lstStyle/>
          <a:p>
            <a:r>
              <a:rPr lang="ru-RU" sz="2800" dirty="0"/>
              <a:t>Пробежка. Игрок №35 синих после получения мяча определяет левую ногу как опорную, затем отрывает её от пола и снова ставит до того, как мяч выпущен из рук. Ответственные за решение Центральный и </a:t>
            </a:r>
            <a:r>
              <a:rPr lang="ru-RU" sz="2800" dirty="0" smtClean="0"/>
              <a:t>новый Ведущий </a:t>
            </a:r>
            <a:r>
              <a:rPr lang="ru-RU" sz="2800" dirty="0"/>
              <a:t>судьи. Ведущий судья должен сделать ускорение (спринт) на лицевую линию.</a:t>
            </a:r>
          </a:p>
          <a:p>
            <a:endParaRPr lang="ru-RU" sz="2800" dirty="0"/>
          </a:p>
          <a:p>
            <a:pPr lvl="0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6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49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6</a:t>
            </a:r>
            <a:endParaRPr lang="ru-RU" dirty="0"/>
          </a:p>
        </p:txBody>
      </p:sp>
      <p:pic>
        <p:nvPicPr>
          <p:cNvPr id="4" name="6.UF или БЛО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1221" y="1280890"/>
            <a:ext cx="8232601" cy="4630960"/>
          </a:xfrm>
        </p:spPr>
      </p:pic>
    </p:spTree>
    <p:extLst>
      <p:ext uri="{BB962C8B-B14F-4D97-AF65-F5344CB8AC3E}">
        <p14:creationId xmlns:p14="http://schemas.microsoft.com/office/powerpoint/2010/main" val="35873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811" y="330196"/>
            <a:ext cx="8911687" cy="845461"/>
          </a:xfrm>
        </p:spPr>
        <p:txBody>
          <a:bodyPr/>
          <a:lstStyle/>
          <a:p>
            <a:pPr algn="ctr"/>
            <a:r>
              <a:rPr lang="ru-RU" dirty="0" smtClean="0"/>
              <a:t>ОПИСАНИЕ КЛИПА 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34885"/>
            <a:ext cx="8915400" cy="4909457"/>
          </a:xfrm>
        </p:spPr>
        <p:txBody>
          <a:bodyPr>
            <a:normAutofit/>
          </a:bodyPr>
          <a:lstStyle/>
          <a:p>
            <a:r>
              <a:rPr lang="ru-RU" sz="2800" dirty="0"/>
              <a:t>Фол – блокировка. Защитник движется вперёд на игрока (контакт левым плечом). Ответственные новый Ведомый и Центральный судьи. Ведущий принимает ошибочное решение (неспортивный фол) не в своей зоне ответственности.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85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48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7</a:t>
            </a:r>
            <a:endParaRPr lang="ru-RU" dirty="0"/>
          </a:p>
        </p:txBody>
      </p:sp>
      <p:pic>
        <p:nvPicPr>
          <p:cNvPr id="4" name="7.Блокиров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1222" y="1280891"/>
            <a:ext cx="8232601" cy="4630960"/>
          </a:xfrm>
        </p:spPr>
      </p:pic>
    </p:spTree>
    <p:extLst>
      <p:ext uri="{BB962C8B-B14F-4D97-AF65-F5344CB8AC3E}">
        <p14:creationId xmlns:p14="http://schemas.microsoft.com/office/powerpoint/2010/main" val="195036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73738"/>
            <a:ext cx="8911687" cy="801919"/>
          </a:xfrm>
        </p:spPr>
        <p:txBody>
          <a:bodyPr/>
          <a:lstStyle/>
          <a:p>
            <a:pPr algn="ctr"/>
            <a:r>
              <a:rPr lang="ru-RU" dirty="0" smtClean="0"/>
              <a:t> ОПИСАНИЕ КЛИПА 7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632857"/>
            <a:ext cx="8915400" cy="4278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Фол блокировки игрока белых – движение вперед на нападающего игрока. Зона ответственности Ведущего судьи. Ему желательно занять позицию шире под углом 45</a:t>
            </a:r>
            <a:r>
              <a:rPr lang="ru-RU" sz="2800" baseline="30000" dirty="0"/>
              <a:t>0</a:t>
            </a:r>
            <a:r>
              <a:rPr lang="ru-RU" sz="2800" dirty="0"/>
              <a:t> (</a:t>
            </a:r>
            <a:r>
              <a:rPr lang="en-US" sz="2800" dirty="0"/>
              <a:t>wide</a:t>
            </a:r>
            <a:r>
              <a:rPr lang="ru-RU" sz="2800" dirty="0"/>
              <a:t> - 45</a:t>
            </a:r>
            <a:r>
              <a:rPr lang="ru-RU" sz="2800" baseline="30000" dirty="0"/>
              <a:t>0</a:t>
            </a:r>
            <a:r>
              <a:rPr lang="ru-RU" sz="2800" dirty="0"/>
              <a:t>), тогда он увидит не только движение игрока белых, но и степень контакта.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48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48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8</a:t>
            </a:r>
            <a:endParaRPr lang="ru-RU" dirty="0"/>
          </a:p>
        </p:txBody>
      </p:sp>
      <p:pic>
        <p:nvPicPr>
          <p:cNvPr id="5" name="8. фол на заслоне № 58 синих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26" y="1280890"/>
            <a:ext cx="8232603" cy="4630961"/>
          </a:xfrm>
        </p:spPr>
      </p:pic>
    </p:spTree>
    <p:extLst>
      <p:ext uri="{BB962C8B-B14F-4D97-AF65-F5344CB8AC3E}">
        <p14:creationId xmlns:p14="http://schemas.microsoft.com/office/powerpoint/2010/main" val="338894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8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Фол блокировка №58 синих. Необходим контроль игры без мяча. В данной ситуации ответственные Центральный и Ведомый судьи.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677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2040" y="1996690"/>
            <a:ext cx="8911687" cy="19079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Делайте все, чтобы быть уверенным в правильности результата прошедшей игры. </a:t>
            </a:r>
            <a:endParaRPr lang="ru-RU" sz="40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2355" y="4138665"/>
            <a:ext cx="7715373" cy="1371600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/>
              <a:t>Любомир </a:t>
            </a:r>
            <a:r>
              <a:rPr lang="ru-RU" sz="2000" dirty="0" err="1" smtClean="0"/>
              <a:t>Котлеба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141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2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9</a:t>
            </a:r>
            <a:endParaRPr lang="ru-RU" dirty="0"/>
          </a:p>
        </p:txBody>
      </p:sp>
      <p:pic>
        <p:nvPicPr>
          <p:cNvPr id="5" name="9.Неправильный заслон-фол в нападени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7094" y="1227940"/>
            <a:ext cx="8326730" cy="4683910"/>
          </a:xfrm>
        </p:spPr>
      </p:pic>
    </p:spTree>
    <p:extLst>
      <p:ext uri="{BB962C8B-B14F-4D97-AF65-F5344CB8AC3E}">
        <p14:creationId xmlns:p14="http://schemas.microsoft.com/office/powerpoint/2010/main" val="11840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Игрок команды синих ответственный за контакт. Он поставил заслон, расположив ноги за пределы своего цилиндра, тем самым инициировал контакт с защитником. Фол в нападении (фол команды, контролирующей мяч). </a:t>
            </a:r>
            <a:r>
              <a:rPr lang="ru-RU" sz="2800" dirty="0" smtClean="0"/>
              <a:t>Ответственные </a:t>
            </a:r>
            <a:r>
              <a:rPr lang="ru-RU" sz="2800" dirty="0"/>
              <a:t>Ведомый и Центральный судьи.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36018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1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10</a:t>
            </a:r>
            <a:endParaRPr lang="ru-RU" dirty="0"/>
          </a:p>
        </p:txBody>
      </p:sp>
      <p:pic>
        <p:nvPicPr>
          <p:cNvPr id="4" name="10.Фол в нападении или без свист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156" y="1280890"/>
            <a:ext cx="8232601" cy="4630960"/>
          </a:xfrm>
        </p:spPr>
      </p:pic>
    </p:spTree>
    <p:extLst>
      <p:ext uri="{BB962C8B-B14F-4D97-AF65-F5344CB8AC3E}">
        <p14:creationId xmlns:p14="http://schemas.microsoft.com/office/powerpoint/2010/main" val="38137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10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Фол команды, </a:t>
            </a:r>
            <a:r>
              <a:rPr lang="ru-RU" sz="2800" dirty="0"/>
              <a:t>контролирующей мяч. Игрок команды белых №87 руками блокировал свободное перемещение игрока защиты №1 синих, который не смог выйти на игрока, выполняющего бросок. Нет контроля игры без мяча. Ответственные Центральный и Ведомый судьи.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98883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48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11</a:t>
            </a:r>
            <a:endParaRPr lang="ru-RU" dirty="0"/>
          </a:p>
        </p:txBody>
      </p:sp>
      <p:pic>
        <p:nvPicPr>
          <p:cNvPr id="5" name="11.Фол или блок-шот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8116" y="1280891"/>
            <a:ext cx="8232602" cy="4630960"/>
          </a:xfrm>
        </p:spPr>
      </p:pic>
    </p:spTree>
    <p:extLst>
      <p:ext uri="{BB962C8B-B14F-4D97-AF65-F5344CB8AC3E}">
        <p14:creationId xmlns:p14="http://schemas.microsoft.com/office/powerpoint/2010/main" val="18408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11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Нет фола. Было чистое накрывание броска двумя игроками (</a:t>
            </a:r>
            <a:r>
              <a:rPr lang="ru-RU" sz="2800" dirty="0" err="1"/>
              <a:t>блокшот</a:t>
            </a:r>
            <a:r>
              <a:rPr lang="ru-RU" sz="2800" dirty="0"/>
              <a:t>). Ошибочное решение Ведущего судьи.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23607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2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12</a:t>
            </a:r>
            <a:endParaRPr lang="ru-RU" dirty="0"/>
          </a:p>
        </p:txBody>
      </p:sp>
      <p:pic>
        <p:nvPicPr>
          <p:cNvPr id="5" name="12. Запоздалая ротация Ведущего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0880" y="1235504"/>
            <a:ext cx="8313285" cy="4676346"/>
          </a:xfrm>
        </p:spPr>
      </p:pic>
    </p:spTree>
    <p:extLst>
      <p:ext uri="{BB962C8B-B14F-4D97-AF65-F5344CB8AC3E}">
        <p14:creationId xmlns:p14="http://schemas.microsoft.com/office/powerpoint/2010/main" val="6638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12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Механика. Запоздалая ротация Ведущего судьи. Мяч с сильной стороны, где находятся Ведущий и Ведомый, перешел на слабую сторону к Центральному судье и находился там более 4 секунд. Необходима ротация для Ведущего после поджимания к трёхсекундной зоне (</a:t>
            </a:r>
            <a:r>
              <a:rPr lang="en-US" sz="2800" dirty="0"/>
              <a:t>close down</a:t>
            </a:r>
            <a:r>
              <a:rPr lang="ru-RU" sz="2800" dirty="0"/>
              <a:t>).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472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705" y="0"/>
            <a:ext cx="11316353" cy="1452282"/>
          </a:xfrm>
        </p:spPr>
        <p:txBody>
          <a:bodyPr/>
          <a:lstStyle/>
          <a:p>
            <a:r>
              <a:rPr lang="ru-RU" dirty="0" smtClean="0"/>
              <a:t>КЛИП 13</a:t>
            </a:r>
            <a:endParaRPr lang="ru-RU" dirty="0"/>
          </a:p>
        </p:txBody>
      </p:sp>
      <p:pic>
        <p:nvPicPr>
          <p:cNvPr id="5" name="13. Нет нарушения правила Зон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5912" y="1452283"/>
            <a:ext cx="7927912" cy="4459568"/>
          </a:xfrm>
        </p:spPr>
      </p:pic>
    </p:spTree>
    <p:extLst>
      <p:ext uri="{BB962C8B-B14F-4D97-AF65-F5344CB8AC3E}">
        <p14:creationId xmlns:p14="http://schemas.microsoft.com/office/powerpoint/2010/main" val="41197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ОПИСАНИЕ КЛИПА 13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Нет нарушения правила «зоны». Игрок с мячом не перешел в передовую зону (две ноги и мяч не контактируют с передовой зоной) и делает передачу мяча своему партнеру, который также находится в тыловой зоне. Ответственные Ведомый и Центральный судьи.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72011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2176" y="349623"/>
            <a:ext cx="9265024" cy="5488024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Механика и критерии принятия решений взаимосвязаны. Без хорошей механики не может быть хорошей оценки игровой ситуации и правильного решения.</a:t>
            </a:r>
          </a:p>
          <a:p>
            <a:pPr algn="ctr"/>
            <a:endParaRPr lang="ru-RU" sz="4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83" y="1690437"/>
            <a:ext cx="2491154" cy="46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4666" y="3137304"/>
            <a:ext cx="8423837" cy="650629"/>
          </a:xfrm>
        </p:spPr>
        <p:txBody>
          <a:bodyPr/>
          <a:lstStyle/>
          <a:p>
            <a:pPr algn="ctr"/>
            <a:r>
              <a:rPr lang="ru-RU" b="1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852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49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1</a:t>
            </a:r>
            <a:endParaRPr lang="ru-RU" dirty="0"/>
          </a:p>
        </p:txBody>
      </p:sp>
      <p:pic>
        <p:nvPicPr>
          <p:cNvPr id="4" name="1. Процесс броска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151" y="1280890"/>
            <a:ext cx="8304317" cy="4671301"/>
          </a:xfrm>
        </p:spPr>
      </p:pic>
    </p:spTree>
    <p:extLst>
      <p:ext uri="{BB962C8B-B14F-4D97-AF65-F5344CB8AC3E}">
        <p14:creationId xmlns:p14="http://schemas.microsoft.com/office/powerpoint/2010/main" val="150886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489857"/>
            <a:ext cx="8911687" cy="10668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ОПИСАНИЕ КЛИПА 1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4436" y="1230086"/>
            <a:ext cx="8915400" cy="4452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Процесс броска. Игрок закончил ведение и начал непрерывное движение к кольцу. Мяч необходимо засчитывать и предоставлять один штрафной бросок.</a:t>
            </a:r>
          </a:p>
          <a:p>
            <a:pPr marL="0" indent="0">
              <a:buNone/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4807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3" y="0"/>
            <a:ext cx="11329800" cy="1223682"/>
          </a:xfrm>
        </p:spPr>
        <p:txBody>
          <a:bodyPr/>
          <a:lstStyle/>
          <a:p>
            <a:r>
              <a:rPr lang="ru-RU" dirty="0" smtClean="0"/>
              <a:t>КЛИП 2</a:t>
            </a:r>
            <a:endParaRPr lang="ru-RU" dirty="0"/>
          </a:p>
        </p:txBody>
      </p:sp>
      <p:pic>
        <p:nvPicPr>
          <p:cNvPr id="4" name="2.Процесс броска или нет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7400" y="1223682"/>
            <a:ext cx="8406017" cy="4728509"/>
          </a:xfrm>
        </p:spPr>
      </p:pic>
    </p:spTree>
    <p:extLst>
      <p:ext uri="{BB962C8B-B14F-4D97-AF65-F5344CB8AC3E}">
        <p14:creationId xmlns:p14="http://schemas.microsoft.com/office/powerpoint/2010/main" val="5275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0485"/>
            <a:ext cx="8911687" cy="576943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ОПИСАНИЕ КЛИПА 2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426029"/>
            <a:ext cx="8915400" cy="4485193"/>
          </a:xfrm>
        </p:spPr>
        <p:txBody>
          <a:bodyPr>
            <a:normAutofit/>
          </a:bodyPr>
          <a:lstStyle/>
          <a:p>
            <a:r>
              <a:rPr lang="ru-RU" sz="2800" dirty="0"/>
              <a:t>Фол на ведении, а свисток звучит позже уже в процессе броска. Правильное решение - вбрасывания мяча из-за пределов игровой площадки. Ответственный за принятие решения Ведомый судья.</a:t>
            </a:r>
          </a:p>
        </p:txBody>
      </p:sp>
    </p:spTree>
    <p:extLst>
      <p:ext uri="{BB962C8B-B14F-4D97-AF65-F5344CB8AC3E}">
        <p14:creationId xmlns:p14="http://schemas.microsoft.com/office/powerpoint/2010/main" val="364366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902" y="0"/>
            <a:ext cx="8911687" cy="1280890"/>
          </a:xfrm>
        </p:spPr>
        <p:txBody>
          <a:bodyPr/>
          <a:lstStyle/>
          <a:p>
            <a:r>
              <a:rPr lang="ru-RU" dirty="0" smtClean="0"/>
              <a:t>КЛИП 3</a:t>
            </a:r>
            <a:endParaRPr lang="ru-RU" dirty="0"/>
          </a:p>
        </p:txBody>
      </p:sp>
      <p:pic>
        <p:nvPicPr>
          <p:cNvPr id="4" name="3.Travel or not (2)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3252" y="1280891"/>
            <a:ext cx="8232601" cy="4630960"/>
          </a:xfrm>
        </p:spPr>
      </p:pic>
    </p:spTree>
    <p:extLst>
      <p:ext uri="{BB962C8B-B14F-4D97-AF65-F5344CB8AC3E}">
        <p14:creationId xmlns:p14="http://schemas.microsoft.com/office/powerpoint/2010/main" val="211919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424544"/>
            <a:ext cx="8911687" cy="1132114"/>
          </a:xfrm>
        </p:spPr>
        <p:txBody>
          <a:bodyPr/>
          <a:lstStyle/>
          <a:p>
            <a:pPr algn="ctr"/>
            <a:r>
              <a:rPr lang="ru-RU" dirty="0" smtClean="0"/>
              <a:t>ОПИСАНИЕ КЛИПА 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545771"/>
            <a:ext cx="8915400" cy="4365451"/>
          </a:xfrm>
        </p:spPr>
        <p:txBody>
          <a:bodyPr/>
          <a:lstStyle/>
          <a:p>
            <a:r>
              <a:rPr lang="ru-RU" sz="2800" dirty="0"/>
              <a:t>Нет пробежки. Игрок определил опорную правую ногу, затем сделал разворот на ней и оторвал её от пола для броска. Свисток для Ведущего не в его зону ответственности (</a:t>
            </a:r>
            <a:r>
              <a:rPr lang="en-US" sz="2800" dirty="0"/>
              <a:t>cross call</a:t>
            </a:r>
            <a:r>
              <a:rPr lang="ru-RU" sz="2800" dirty="0"/>
              <a:t>), так как эта зона </a:t>
            </a:r>
            <a:r>
              <a:rPr lang="ru-RU" sz="2800" dirty="0" smtClean="0"/>
              <a:t>Центрального судьи. </a:t>
            </a:r>
            <a:r>
              <a:rPr lang="ru-RU" sz="2800" dirty="0"/>
              <a:t>У Центрального плохая (высокая) позиция после ротации. Для Ведомого также плохая (низкая) позиция.</a:t>
            </a:r>
          </a:p>
          <a:p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7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610</Words>
  <Application>Microsoft Office PowerPoint</Application>
  <PresentationFormat>Широкоэкранный</PresentationFormat>
  <Paragraphs>46</Paragraphs>
  <Slides>30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Легкий дым</vt:lpstr>
      <vt:lpstr>Обучающий видеоматериал для судей и комиссаров</vt:lpstr>
      <vt:lpstr>Делайте все, чтобы быть уверенным в правильности результата прошедшей игры. </vt:lpstr>
      <vt:lpstr>Презентация PowerPoint</vt:lpstr>
      <vt:lpstr>КЛИП 1</vt:lpstr>
      <vt:lpstr>ОПИСАНИЕ КЛИПА 1</vt:lpstr>
      <vt:lpstr>КЛИП 2</vt:lpstr>
      <vt:lpstr>ОПИСАНИЕ КЛИПА 2 </vt:lpstr>
      <vt:lpstr>КЛИП 3</vt:lpstr>
      <vt:lpstr>ОПИСАНИЕ КЛИПА 3</vt:lpstr>
      <vt:lpstr>КЛИП 4</vt:lpstr>
      <vt:lpstr>ОПИСАНИЕ КЛИПА 4</vt:lpstr>
      <vt:lpstr>КЛИП 5</vt:lpstr>
      <vt:lpstr>ОПИСАНИЕ КЛИПА 5</vt:lpstr>
      <vt:lpstr>КЛИП 6</vt:lpstr>
      <vt:lpstr>ОПИСАНИЕ КЛИПА 6</vt:lpstr>
      <vt:lpstr>КЛИП 7</vt:lpstr>
      <vt:lpstr> ОПИСАНИЕ КЛИПА 7</vt:lpstr>
      <vt:lpstr>КЛИП 8</vt:lpstr>
      <vt:lpstr>ОПИСАНИЕ КЛИПА 8</vt:lpstr>
      <vt:lpstr>КЛИП 9</vt:lpstr>
      <vt:lpstr>ОПИСАНИЕ КЛИПА 9</vt:lpstr>
      <vt:lpstr>КЛИП 10</vt:lpstr>
      <vt:lpstr>ОПИСАНИЕ КЛИПА 10</vt:lpstr>
      <vt:lpstr>КЛИП 11</vt:lpstr>
      <vt:lpstr>ОПИСАНИЕ КЛИПА 11</vt:lpstr>
      <vt:lpstr>КЛИП 12</vt:lpstr>
      <vt:lpstr>ОПИСАНИЕ КЛИПА 12</vt:lpstr>
      <vt:lpstr>КЛИП 13</vt:lpstr>
      <vt:lpstr>ОПИСАНИЕ КЛИПА 13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Предыгровая беседа для судей в поле</dc:title>
  <dc:creator>Игорь Лотыш</dc:creator>
  <cp:lastModifiedBy>Fedor</cp:lastModifiedBy>
  <cp:revision>162</cp:revision>
  <dcterms:created xsi:type="dcterms:W3CDTF">2016-11-30T12:32:36Z</dcterms:created>
  <dcterms:modified xsi:type="dcterms:W3CDTF">2017-03-05T06:09:27Z</dcterms:modified>
</cp:coreProperties>
</file>